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1" r:id="rId3"/>
    <p:sldMasterId id="2147483720" r:id="rId4"/>
    <p:sldMasterId id="2147483750" r:id="rId5"/>
  </p:sldMasterIdLst>
  <p:sldIdLst>
    <p:sldId id="256" r:id="rId6"/>
    <p:sldId id="258" r:id="rId7"/>
    <p:sldId id="257" r:id="rId8"/>
    <p:sldId id="262" r:id="rId9"/>
    <p:sldId id="259" r:id="rId10"/>
    <p:sldId id="260" r:id="rId11"/>
    <p:sldId id="261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3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10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1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8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8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6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2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23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9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31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7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0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7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7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01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4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3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8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10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6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62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77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56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94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32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8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7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17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3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41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1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02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34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29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46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0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67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22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48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64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0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39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16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48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33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11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41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05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237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76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930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99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51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76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4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24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6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97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63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96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63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8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33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10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98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4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2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6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4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B4C8-37A9-4339-A564-D0F15D4B3E4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0A21AE-B123-4A0A-9417-F7A19FF26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7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038" y="2225804"/>
            <a:ext cx="7683469" cy="25220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 пионеров и школьников Белокатайского района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-546379" y="712570"/>
            <a:ext cx="12191999" cy="15853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Республиканский конкурс </a:t>
            </a:r>
            <a:r>
              <a:rPr lang="ru-RU" sz="2800" b="1" dirty="0"/>
              <a:t>«Новогодний арт дизайн</a:t>
            </a:r>
            <a:r>
              <a:rPr lang="ru-RU" sz="2800" b="1" dirty="0" smtClean="0"/>
              <a:t>», </a:t>
            </a:r>
          </a:p>
          <a:p>
            <a:pPr algn="ctr"/>
            <a:r>
              <a:rPr lang="ru-RU" sz="2800" b="1" dirty="0" smtClean="0"/>
              <a:t>в рамках </a:t>
            </a:r>
            <a:r>
              <a:rPr lang="ru-RU" sz="2800" b="1" dirty="0"/>
              <a:t>Республиканской акции «Елочка, живи!»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14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1" y="1863969"/>
            <a:ext cx="4976445" cy="28311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Новогоднее оформление Методического </a:t>
            </a:r>
            <a:r>
              <a:rPr lang="ru-RU" dirty="0" smtClean="0"/>
              <a:t>кабинет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880"/>
          <a:stretch/>
        </p:blipFill>
        <p:spPr>
          <a:xfrm>
            <a:off x="4353431" y="391823"/>
            <a:ext cx="7472223" cy="6149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6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11611" b="25824"/>
          <a:stretch/>
        </p:blipFill>
        <p:spPr>
          <a:xfrm>
            <a:off x="8674328" y="340321"/>
            <a:ext cx="3258105" cy="3032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94" y="488626"/>
            <a:ext cx="3424859" cy="4580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47078" y="2672862"/>
            <a:ext cx="3129845" cy="2567353"/>
          </a:xfrm>
        </p:spPr>
        <p:txBody>
          <a:bodyPr/>
          <a:lstStyle/>
          <a:p>
            <a:pPr algn="ctr"/>
            <a:r>
              <a:rPr lang="ru-RU" dirty="0" smtClean="0"/>
              <a:t>Венок – Еловые и сосновые шишки,  веточки лиственницы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65" y="126636"/>
            <a:ext cx="4959946" cy="6633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41939" y="2954216"/>
            <a:ext cx="7390494" cy="36312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Елка- выполнена из массива сосны, украшены игрушками выполненные в стиле «</a:t>
            </a:r>
            <a:r>
              <a:rPr lang="ru-RU" dirty="0" err="1" smtClean="0">
                <a:solidFill>
                  <a:srgbClr val="FF0000"/>
                </a:solidFill>
              </a:rPr>
              <a:t>Декупаж</a:t>
            </a:r>
            <a:r>
              <a:rPr lang="ru-RU" dirty="0" smtClean="0">
                <a:solidFill>
                  <a:srgbClr val="FF0000"/>
                </a:solidFill>
              </a:rPr>
              <a:t>» на фанере.</a:t>
            </a:r>
          </a:p>
        </p:txBody>
      </p:sp>
    </p:spTree>
    <p:extLst>
      <p:ext uri="{BB962C8B-B14F-4D97-AF65-F5344CB8AC3E}">
        <p14:creationId xmlns:p14="http://schemas.microsoft.com/office/powerpoint/2010/main" val="19075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693" y="2189285"/>
            <a:ext cx="5433645" cy="4950068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Топиари</a:t>
            </a:r>
            <a:r>
              <a:rPr lang="ru-RU" sz="1800" dirty="0" smtClean="0"/>
              <a:t> (Новогоднее дерево) </a:t>
            </a:r>
            <a:br>
              <a:rPr lang="ru-RU" sz="1800" dirty="0" smtClean="0"/>
            </a:br>
            <a:r>
              <a:rPr lang="ru-RU" sz="1800" dirty="0" smtClean="0"/>
              <a:t>Использование природных материалов:</a:t>
            </a:r>
            <a:br>
              <a:rPr lang="ru-RU" sz="1800" dirty="0" smtClean="0"/>
            </a:br>
            <a:r>
              <a:rPr lang="ru-RU" sz="1800" dirty="0" smtClean="0"/>
              <a:t>Фисташковая скорлупа, мак, семечки абрикоса, сухоцветы ириса, семена девичья винограда, лотос, дубовые желуди, лох серебристый, семена клена американского, бобы, шишки сосны, лиственница ели, косточки персика, абрикоса.</a:t>
            </a:r>
            <a:br>
              <a:rPr lang="ru-RU" sz="1800" dirty="0" smtClean="0"/>
            </a:br>
            <a:r>
              <a:rPr lang="ru-RU" sz="1800" dirty="0" smtClean="0"/>
              <a:t>Ствол – рогоз. Мох, лишайники. Опилки дерева.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12" y="219808"/>
            <a:ext cx="4286002" cy="573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0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1" y="535464"/>
            <a:ext cx="6891638" cy="515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93215" y="246185"/>
            <a:ext cx="5058108" cy="471195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Елка- выполнена </a:t>
            </a:r>
            <a:r>
              <a:rPr lang="ru-RU" dirty="0" smtClean="0">
                <a:solidFill>
                  <a:srgbClr val="FF0000"/>
                </a:solidFill>
              </a:rPr>
              <a:t>из массива </a:t>
            </a:r>
            <a:r>
              <a:rPr lang="ru-RU" dirty="0">
                <a:solidFill>
                  <a:srgbClr val="FF0000"/>
                </a:solidFill>
              </a:rPr>
              <a:t>сосны, украшены игрушками выполненные в стиле «</a:t>
            </a:r>
            <a:r>
              <a:rPr lang="ru-RU" dirty="0" err="1">
                <a:solidFill>
                  <a:srgbClr val="FF0000"/>
                </a:solidFill>
              </a:rPr>
              <a:t>Декупаж</a:t>
            </a:r>
            <a:r>
              <a:rPr lang="ru-RU" dirty="0">
                <a:solidFill>
                  <a:srgbClr val="FF0000"/>
                </a:solidFill>
              </a:rPr>
              <a:t>» на </a:t>
            </a:r>
            <a:r>
              <a:rPr lang="ru-RU" dirty="0" smtClean="0">
                <a:solidFill>
                  <a:srgbClr val="FF0000"/>
                </a:solidFill>
              </a:rPr>
              <a:t>фанере.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Плетение из виноградной лозы.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Листья – болотного ириса, рогоз, ракушки, ветки ивы и клена, </a:t>
            </a:r>
            <a:r>
              <a:rPr lang="ru-RU" dirty="0" smtClean="0">
                <a:solidFill>
                  <a:srgbClr val="FF0000"/>
                </a:solidFill>
              </a:rPr>
              <a:t>лиственница, кедровые </a:t>
            </a:r>
            <a:r>
              <a:rPr lang="ru-RU" dirty="0" smtClean="0">
                <a:solidFill>
                  <a:srgbClr val="FF0000"/>
                </a:solidFill>
              </a:rPr>
              <a:t>шишки.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6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922" y="1670539"/>
            <a:ext cx="4347674" cy="332349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Новогодняя композиция оформление Рекреации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90" y="596339"/>
            <a:ext cx="7627449" cy="570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18" y="293319"/>
            <a:ext cx="4403029" cy="66527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Звезда – </a:t>
            </a:r>
            <a:r>
              <a:rPr lang="ru-RU" dirty="0" smtClean="0"/>
              <a:t>плетение из рогоза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Новогодние шары – основа картон, еловые шишки, спилы деревьев.</a:t>
            </a:r>
            <a:br>
              <a:rPr lang="ru-RU" dirty="0" smtClean="0"/>
            </a:br>
            <a:r>
              <a:rPr lang="ru-RU" dirty="0" smtClean="0"/>
              <a:t>Снежинки – джутовая веревка.</a:t>
            </a:r>
            <a:br>
              <a:rPr lang="ru-RU" dirty="0" smtClean="0"/>
            </a:br>
            <a:r>
              <a:rPr lang="ru-RU" dirty="0" smtClean="0"/>
              <a:t>Елочная гирлянда – ветки ели с основания центральной елки </a:t>
            </a:r>
            <a:r>
              <a:rPr lang="ru-RU" dirty="0" err="1" smtClean="0"/>
              <a:t>с.Новобелокатай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40" y="3422287"/>
            <a:ext cx="4313237" cy="3224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44" y="3501416"/>
            <a:ext cx="4313238" cy="3224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2564" r="476" b="43078"/>
          <a:stretch/>
        </p:blipFill>
        <p:spPr>
          <a:xfrm>
            <a:off x="5043854" y="0"/>
            <a:ext cx="6171971" cy="3226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34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7" y="3240881"/>
            <a:ext cx="2514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434" y="193287"/>
            <a:ext cx="3251323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Кабинет «Фантазия»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714237" y="4070839"/>
            <a:ext cx="2792572" cy="1920416"/>
          </a:xfrm>
        </p:spPr>
        <p:txBody>
          <a:bodyPr/>
          <a:lstStyle/>
          <a:p>
            <a:r>
              <a:rPr lang="ru-RU" dirty="0" smtClean="0"/>
              <a:t>Венок – мешковина, сухие апельсины, джут, сухоцветы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087217" y="0"/>
            <a:ext cx="2507215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9951883" y="516915"/>
            <a:ext cx="2175716" cy="1440839"/>
          </a:xfrm>
        </p:spPr>
        <p:txBody>
          <a:bodyPr/>
          <a:lstStyle/>
          <a:p>
            <a:r>
              <a:rPr lang="ru-RU" dirty="0" smtClean="0"/>
              <a:t>Елочка – выполнена из лоскутков ткани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96838"/>
            <a:ext cx="5006975" cy="667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98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3" r="12408"/>
          <a:stretch/>
        </p:blipFill>
        <p:spPr>
          <a:xfrm>
            <a:off x="200207" y="276946"/>
            <a:ext cx="2840833" cy="56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207" y="4853353"/>
            <a:ext cx="3992732" cy="194229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Елка – выполнена </a:t>
            </a:r>
            <a:r>
              <a:rPr lang="ru-RU" dirty="0">
                <a:solidFill>
                  <a:srgbClr val="FF0000"/>
                </a:solidFill>
              </a:rPr>
              <a:t>из массива сосны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01334" y="276946"/>
            <a:ext cx="4183825" cy="4013675"/>
          </a:xfrm>
        </p:spPr>
        <p:txBody>
          <a:bodyPr/>
          <a:lstStyle/>
          <a:p>
            <a:r>
              <a:rPr lang="ru-RU" dirty="0" smtClean="0"/>
              <a:t>Елка украшена игрушками. Игрушки выполнены из:</a:t>
            </a:r>
          </a:p>
          <a:p>
            <a:r>
              <a:rPr lang="ru-RU" dirty="0" smtClean="0"/>
              <a:t>Джутовой веревки, ракушек,  высушенных апельсинов, веток, пуха, семян, сухоцветов, Техника «Оригами» (бумага), спил дерева.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87" y="162450"/>
            <a:ext cx="3950678" cy="296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71" y="3993478"/>
            <a:ext cx="3548658" cy="2661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87" y="3405305"/>
            <a:ext cx="39624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10429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164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Century Gothic</vt:lpstr>
      <vt:lpstr>Gill Sans MT</vt:lpstr>
      <vt:lpstr>Trebuchet MS</vt:lpstr>
      <vt:lpstr>Tw Cen MT</vt:lpstr>
      <vt:lpstr>Wingdings 3</vt:lpstr>
      <vt:lpstr>Легкий дым</vt:lpstr>
      <vt:lpstr>Gallery</vt:lpstr>
      <vt:lpstr>Капля</vt:lpstr>
      <vt:lpstr>Аспект</vt:lpstr>
      <vt:lpstr>1_Gallery</vt:lpstr>
      <vt:lpstr>Дом пионеров и школьников Белокатайского района </vt:lpstr>
      <vt:lpstr>Новогоднее оформление Методического кабинет </vt:lpstr>
      <vt:lpstr>Презентация PowerPoint</vt:lpstr>
      <vt:lpstr>Топиари (Новогоднее дерево)  Использование природных материалов: Фисташковая скорлупа, мак, семечки абрикоса, сухоцветы ириса, семена девичья винограда, лотос, дубовые желуди, лох серебристый, семена клена американского, бобы, шишки сосны, лиственница ели, косточки персика, абрикоса. Ствол – рогоз. Мох, лишайники. Опилки дерева.</vt:lpstr>
      <vt:lpstr>Презентация PowerPoint</vt:lpstr>
      <vt:lpstr> Новогодняя композиция оформление Рекреации</vt:lpstr>
      <vt:lpstr>Звезда – плетение из рогоза. Новогодние шары – основа картон, еловые шишки, спилы деревьев. Снежинки – джутовая веревка. Елочная гирлянда – ветки ели с основания центральной елки с.Новобелокатай</vt:lpstr>
      <vt:lpstr>Кабинет «Фантазия»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пионеров и школьников Белокатайского района</dc:title>
  <dc:creator>user</dc:creator>
  <cp:lastModifiedBy>user</cp:lastModifiedBy>
  <cp:revision>11</cp:revision>
  <dcterms:created xsi:type="dcterms:W3CDTF">2022-12-19T10:27:01Z</dcterms:created>
  <dcterms:modified xsi:type="dcterms:W3CDTF">2022-12-20T07:22:49Z</dcterms:modified>
</cp:coreProperties>
</file>